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9" r:id="rId12"/>
    <p:sldId id="278" r:id="rId13"/>
    <p:sldId id="263" r:id="rId14"/>
    <p:sldId id="262" r:id="rId15"/>
    <p:sldId id="264" r:id="rId16"/>
    <p:sldId id="259" r:id="rId17"/>
    <p:sldId id="261" r:id="rId18"/>
    <p:sldId id="280" r:id="rId19"/>
    <p:sldId id="267" r:id="rId20"/>
    <p:sldId id="268" r:id="rId21"/>
    <p:sldId id="269" r:id="rId22"/>
    <p:sldId id="265" r:id="rId23"/>
    <p:sldId id="26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6" autoAdjust="0"/>
    <p:restoredTop sz="94660"/>
  </p:normalViewPr>
  <p:slideViewPr>
    <p:cSldViewPr>
      <p:cViewPr>
        <p:scale>
          <a:sx n="60" d="100"/>
          <a:sy n="60" d="100"/>
        </p:scale>
        <p:origin x="-65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9FA60-BD0D-4393-9453-183904D04391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0B423-E627-4E99-AA97-F657F857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9/97/Caricature_gillray_plumpudding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9/97/Caricature_gillray_plumpudding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755232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1981200" y="304800"/>
            <a:ext cx="3048000" cy="1755648"/>
          </a:xfrm>
          <a:prstGeom prst="wedgeRoundRectCallout">
            <a:avLst>
              <a:gd name="adj1" fmla="val -51983"/>
              <a:gd name="adj2" fmla="val 8459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ysClr val="windowText" lastClr="000000"/>
                </a:solidFill>
                <a:latin typeface="Comic Sans MS" pitchFamily="66" charset="0"/>
              </a:rPr>
              <a:t>Political Cartoons:</a:t>
            </a:r>
          </a:p>
          <a:p>
            <a:pPr algn="ctr"/>
            <a:r>
              <a:rPr lang="en-US" sz="2400" dirty="0" smtClean="0">
                <a:solidFill>
                  <a:sysClr val="windowText" lastClr="000000"/>
                </a:solidFill>
                <a:latin typeface="Comic Sans MS" pitchFamily="66" charset="0"/>
              </a:rPr>
              <a:t>Analyzing the Illustrations</a:t>
            </a:r>
            <a:endParaRPr lang="en-US" sz="2400" dirty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Help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points of view</a:t>
            </a:r>
          </a:p>
          <a:p>
            <a:r>
              <a:rPr lang="en-US" dirty="0" smtClean="0"/>
              <a:t>Understand main ideas</a:t>
            </a:r>
          </a:p>
          <a:p>
            <a:r>
              <a:rPr lang="en-US" dirty="0" smtClean="0"/>
              <a:t>Understand the cartoonist’s beliefs/opinions</a:t>
            </a:r>
          </a:p>
          <a:p>
            <a:r>
              <a:rPr lang="en-US" dirty="0" smtClean="0"/>
              <a:t>Make more connections with the cartoon and the issue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33400" y="1447800"/>
            <a:ext cx="9906000" cy="3306762"/>
          </a:xfrm>
        </p:spPr>
        <p:txBody>
          <a:bodyPr>
            <a:normAutofit/>
          </a:bodyPr>
          <a:lstStyle/>
          <a:p>
            <a:r>
              <a:rPr lang="en-US" sz="6000" dirty="0" smtClean="0"/>
              <a:t>Examples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archives.gov/exhibits/treasures_of_congress/Images/page_9/30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0"/>
            <a:ext cx="510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	In 1832, Nicholas Biddle wanted to renew the charter for the Second Bank of the United States. On July 10</a:t>
            </a:r>
            <a:r>
              <a:rPr lang="en-US" baseline="30000" dirty="0" smtClean="0">
                <a:latin typeface="Comic Sans MS" pitchFamily="66" charset="0"/>
              </a:rPr>
              <a:t>th</a:t>
            </a:r>
            <a:r>
              <a:rPr lang="en-US" dirty="0" smtClean="0">
                <a:latin typeface="Comic Sans MS" pitchFamily="66" charset="0"/>
              </a:rPr>
              <a:t>, 1832, President Andrew Jackson vetoed </a:t>
            </a:r>
            <a:r>
              <a:rPr lang="en-US" smtClean="0">
                <a:latin typeface="Comic Sans MS" pitchFamily="66" charset="0"/>
              </a:rPr>
              <a:t>the bill.</a:t>
            </a:r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Jackson’s Bank Veto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archives.gov/exhibits/treasures_of_congress/Images/page_9/30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8600"/>
            <a:ext cx="4191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 Andrew The First</a:t>
            </a:r>
          </a:p>
          <a:p>
            <a:r>
              <a:rPr lang="en-US" dirty="0" smtClean="0"/>
              <a:t>Unknown</a:t>
            </a:r>
          </a:p>
          <a:p>
            <a:r>
              <a:rPr lang="en-US" dirty="0" smtClean="0"/>
              <a:t>Depicted The Veto of </a:t>
            </a:r>
          </a:p>
          <a:p>
            <a:pPr>
              <a:buNone/>
            </a:pPr>
            <a:r>
              <a:rPr lang="en-US" dirty="0" smtClean="0"/>
              <a:t>Andrew Jackson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archives.gov/exhibits/treasures_of_congress/Images/page_9/30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0"/>
            <a:ext cx="510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533400"/>
            <a:ext cx="175260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What are two negative images in the cartoon?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391400" y="2667000"/>
            <a:ext cx="1524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Why do you think the cartoonist drew those images?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le:Caricature gillray plumpudding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47800"/>
            <a:ext cx="4267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Comic Sans MS" pitchFamily="66" charset="0"/>
              </a:rPr>
              <a:t>The Plum-Pudding in Danger</a:t>
            </a:r>
          </a:p>
          <a:p>
            <a:r>
              <a:rPr lang="en-US" sz="2200" dirty="0" smtClean="0">
                <a:latin typeface="Comic Sans MS" pitchFamily="66" charset="0"/>
              </a:rPr>
              <a:t>Created by James Gillray</a:t>
            </a:r>
          </a:p>
          <a:p>
            <a:r>
              <a:rPr lang="en-US" sz="2200" dirty="0" smtClean="0">
                <a:latin typeface="Comic Sans MS" pitchFamily="66" charset="0"/>
              </a:rPr>
              <a:t>Depicted the Treaty of Amiens </a:t>
            </a:r>
            <a:endParaRPr lang="en-US" sz="2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le:Caricature gillray plumpudding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4876800"/>
            <a:ext cx="1905000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What do you think the cartoonist’s opinion is of the two European leaders?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447800"/>
            <a:ext cx="8686800" cy="4068762"/>
          </a:xfrm>
        </p:spPr>
        <p:txBody>
          <a:bodyPr>
            <a:normAutofit/>
          </a:bodyPr>
          <a:lstStyle/>
          <a:p>
            <a:r>
              <a:rPr lang="en-US" sz="8000" dirty="0" smtClean="0"/>
              <a:t>Your Turn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 rot="16200000">
            <a:off x="1657350" y="781050"/>
            <a:ext cx="57150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219200"/>
          </a:xfrm>
        </p:spPr>
        <p:txBody>
          <a:bodyPr/>
          <a:lstStyle/>
          <a:p>
            <a:r>
              <a:rPr lang="en-US" dirty="0" smtClean="0"/>
              <a:t>Oil Spill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715000"/>
            <a:ext cx="1524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Which of the five elements can you find?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Objective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477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The student will be able to analyze political cartoons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57200" y="914400"/>
            <a:ext cx="7867650" cy="565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Ah… The Beach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5715000"/>
            <a:ext cx="16764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Which of the five elements can you find?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Drips of Disaster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19200"/>
            <a:ext cx="6342345" cy="516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2667000"/>
            <a:ext cx="1524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What does the cartoon tell you about the oil spill?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334000"/>
            <a:ext cx="14478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What does the faucet represent?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 Hole Lot of Debt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609600" y="1219200"/>
            <a:ext cx="7848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239000" y="609600"/>
            <a:ext cx="14478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Why is Obama’s arm exaggerated?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715000"/>
            <a:ext cx="1524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Why does Obama have a shovel?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86600" y="5562600"/>
            <a:ext cx="1524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Which of the five elements can you find?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19200"/>
            <a:ext cx="8286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Political cartoons relates to the theme of challenges because they illustrate political challenges that are being face at the time.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Irony</a:t>
            </a:r>
          </a:p>
          <a:p>
            <a:r>
              <a:rPr lang="en-US" dirty="0" smtClean="0"/>
              <a:t>Symbolism</a:t>
            </a:r>
          </a:p>
          <a:p>
            <a:r>
              <a:rPr lang="en-US" dirty="0" smtClean="0"/>
              <a:t>Analogy</a:t>
            </a:r>
          </a:p>
          <a:p>
            <a:r>
              <a:rPr lang="en-US" dirty="0" smtClean="0"/>
              <a:t>Exaggeration</a:t>
            </a:r>
          </a:p>
          <a:p>
            <a:r>
              <a:rPr lang="en-US" dirty="0" smtClean="0"/>
              <a:t>Labels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difference between the way things are &amp; the way things are expected to be.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An object that stands for an idea.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A comparison between two unlike things that share some characteristics.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Exaggeration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3200" dirty="0" smtClean="0"/>
              <a:t>	Overstating or magnifying a problem or a physical feature.</a:t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Words or symbols used for clarity and emphasis.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Better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questions</a:t>
            </a:r>
          </a:p>
          <a:p>
            <a:r>
              <a:rPr lang="en-US" dirty="0" smtClean="0"/>
              <a:t>Why something is drawn the way it is</a:t>
            </a:r>
          </a:p>
          <a:p>
            <a:r>
              <a:rPr lang="en-US" dirty="0" smtClean="0"/>
              <a:t>How something relates to the issue</a:t>
            </a:r>
          </a:p>
          <a:p>
            <a:r>
              <a:rPr lang="en-US" dirty="0" smtClean="0"/>
              <a:t>How something can be perceived differently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211</Words>
  <Application>Microsoft Office PowerPoint</Application>
  <PresentationFormat>On-screen Show (4:3)</PresentationFormat>
  <Paragraphs>58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Objective</vt:lpstr>
      <vt:lpstr>Elements</vt:lpstr>
      <vt:lpstr>Irony</vt:lpstr>
      <vt:lpstr>Symbolism</vt:lpstr>
      <vt:lpstr>Analogy</vt:lpstr>
      <vt:lpstr>Exaggeration</vt:lpstr>
      <vt:lpstr>Labels</vt:lpstr>
      <vt:lpstr>For Better Understanding</vt:lpstr>
      <vt:lpstr>Questions Help To:</vt:lpstr>
      <vt:lpstr>Examples</vt:lpstr>
      <vt:lpstr>Slide 12</vt:lpstr>
      <vt:lpstr>Jackson’s Bank Veto</vt:lpstr>
      <vt:lpstr>Slide 14</vt:lpstr>
      <vt:lpstr>Slide 15</vt:lpstr>
      <vt:lpstr>Slide 16</vt:lpstr>
      <vt:lpstr>Slide 17</vt:lpstr>
      <vt:lpstr>Your Turn</vt:lpstr>
      <vt:lpstr>Oil Spill</vt:lpstr>
      <vt:lpstr>Ah… The Beach</vt:lpstr>
      <vt:lpstr>Drips of Disaster </vt:lpstr>
      <vt:lpstr>A Hole Lot of Debt</vt:lpstr>
      <vt:lpstr>Challenges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Dinkus</dc:creator>
  <cp:lastModifiedBy>Dinkus</cp:lastModifiedBy>
  <cp:revision>65</cp:revision>
  <dcterms:created xsi:type="dcterms:W3CDTF">2011-02-04T22:14:14Z</dcterms:created>
  <dcterms:modified xsi:type="dcterms:W3CDTF">2011-03-23T00:32:33Z</dcterms:modified>
</cp:coreProperties>
</file>